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828800"/>
            <a:ext cx="8101350" cy="1752600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en-US" sz="5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5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cấm</a:t>
            </a:r>
            <a:r>
              <a:rPr lang="en-US" sz="5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5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5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ATTP</a:t>
            </a:r>
            <a:endParaRPr lang="en-US" sz="5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5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82000" cy="1143000"/>
          </a:xfrm>
        </p:spPr>
        <p:txBody>
          <a:bodyPr>
            <a:normAutofit/>
          </a:bodyPr>
          <a:lstStyle/>
          <a:p>
            <a:pPr algn="ctr"/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ATTP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cấm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hỗ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cấm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686800" cy="59436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hủy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a.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nhẵn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b.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c.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d.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đ.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gói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gậy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Thịt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thịt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đăng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thẩm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đăng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077200" cy="5334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tẩy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rửa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8.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lệch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ttrường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khắc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181600"/>
          </a:xfrm>
        </p:spPr>
        <p:txBody>
          <a:bodyPr>
            <a:normAutofit/>
          </a:bodyPr>
          <a:lstStyle/>
          <a:p>
            <a:pPr>
              <a:lnSpc>
                <a:spcPts val="35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giâý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ts val="35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nhầm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ts val="35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Đăng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lệch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thiệt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ts val="35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vỉa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lnSpc>
                <a:spcPts val="3500"/>
              </a:lnSpc>
              <a:spcBef>
                <a:spcPts val="0"/>
              </a:spcBef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</TotalTime>
  <Words>623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Slide 1</vt:lpstr>
      <vt:lpstr>Tại Điều 5 Luật ATTP quy định hành vi cấm:</vt:lpstr>
      <vt:lpstr>Slide 3</vt:lpstr>
      <vt:lpstr>Điều 5 (tt)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4</cp:revision>
  <dcterms:created xsi:type="dcterms:W3CDTF">2006-08-16T00:00:00Z</dcterms:created>
  <dcterms:modified xsi:type="dcterms:W3CDTF">2014-10-01T14:50:47Z</dcterms:modified>
</cp:coreProperties>
</file>